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EDF4-930E-422A-99DA-39B6E4526CD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F3F1B6-11C0-4E1C-BDAD-56A76CCE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EDF4-930E-422A-99DA-39B6E4526CD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F1B6-11C0-4E1C-BDAD-56A76CCE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EDF4-930E-422A-99DA-39B6E4526CD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F1B6-11C0-4E1C-BDAD-56A76CCE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EDF4-930E-422A-99DA-39B6E4526CD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F3F1B6-11C0-4E1C-BDAD-56A76CCE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EDF4-930E-422A-99DA-39B6E4526CD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F1B6-11C0-4E1C-BDAD-56A76CCE11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EDF4-930E-422A-99DA-39B6E4526CD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F1B6-11C0-4E1C-BDAD-56A76CCE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EDF4-930E-422A-99DA-39B6E4526CD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F3F1B6-11C0-4E1C-BDAD-56A76CCE11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EDF4-930E-422A-99DA-39B6E4526CD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F1B6-11C0-4E1C-BDAD-56A76CCE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EDF4-930E-422A-99DA-39B6E4526CD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F1B6-11C0-4E1C-BDAD-56A76CCE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EDF4-930E-422A-99DA-39B6E4526CD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F1B6-11C0-4E1C-BDAD-56A76CCE11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EDF4-930E-422A-99DA-39B6E4526CD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F1B6-11C0-4E1C-BDAD-56A76CCE114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23EDF4-930E-422A-99DA-39B6E4526CDA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F3F1B6-11C0-4E1C-BDAD-56A76CCE11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Treatment Planning </a:t>
            </a:r>
            <a:br>
              <a:rPr lang="en-US" sz="4800" dirty="0" smtClean="0"/>
            </a:br>
            <a:r>
              <a:rPr lang="en-US" sz="4800" dirty="0" smtClean="0"/>
              <a:t>K. Chavez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Jeff Henneberg DDS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Inland Empire </a:t>
            </a:r>
            <a:r>
              <a:rPr lang="en-US" dirty="0" err="1" smtClean="0">
                <a:solidFill>
                  <a:schemeClr val="accent5"/>
                </a:solidFill>
              </a:rPr>
              <a:t>Perio</a:t>
            </a:r>
            <a:r>
              <a:rPr lang="en-US" dirty="0" smtClean="0">
                <a:solidFill>
                  <a:schemeClr val="accent5"/>
                </a:solidFill>
              </a:rPr>
              <a:t> Study </a:t>
            </a:r>
            <a:r>
              <a:rPr lang="en-US" dirty="0" smtClean="0">
                <a:solidFill>
                  <a:schemeClr val="accent5"/>
                </a:solidFill>
              </a:rPr>
              <a:t>Club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3/8/19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Mentor Surgery – Shaun Whitney DDS </a:t>
            </a:r>
            <a:endParaRPr lang="en-US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CBCT and 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jeff\Desktop\X15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1330733" cy="170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ff\Desktop\AP view #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65319"/>
            <a:ext cx="32765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ff\Desktop\CBCT lateral view #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9606"/>
            <a:ext cx="3262313" cy="32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47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Fixed #9-10, veneer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#6,7,8,11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Fixed without the canines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Grafting – bone and tissue?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Implant?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6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Initial Visit  8/29/18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1828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CC:  Wants to replace missing tooth with an implant if possible, and wants to know all the possibilities.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Medical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Healthy 21 year old female student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 allergies noted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Dental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Congenitally missing #10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Presented with composite bonding #7,8,9 to close central diastema and to bond #10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pontic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in place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Gingivitis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Caries risk – low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eff\Pictures\Chavez, Kim\IMG_930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75382"/>
            <a:ext cx="4854627" cy="323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eff\Pictures\Chavez, Kim\IMG_9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74" y="1676400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eff\Pictures\Chavez, Kim\IMG_9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eff\Pictures\Chavez, Kim\IMG_9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3238501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ff\Pictures\Chavez, Kim\IMG_9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9065"/>
            <a:ext cx="3162301" cy="21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ff\Pictures\Chavez, Kim\IMG_9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733799"/>
            <a:ext cx="3162301" cy="21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ff\Pictures\Chavez, Kim\IMG_93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163078" cy="21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5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eff\Pictures\Chavez, Kim\IMG_9314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ff\Pictures\Chavez, Kim\IMG_9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83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105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Treatment Planning  K. Chavez </vt:lpstr>
      <vt:lpstr>Initial Visit  8/29/18</vt:lpstr>
      <vt:lpstr>Medical History</vt:lpstr>
      <vt:lpstr>Dental History</vt:lpstr>
      <vt:lpstr>Photos</vt:lpstr>
      <vt:lpstr>PowerPoint Presentation</vt:lpstr>
      <vt:lpstr>PowerPoint Presentation</vt:lpstr>
      <vt:lpstr>PowerPoint Presentation</vt:lpstr>
      <vt:lpstr>PowerPoint Presentation</vt:lpstr>
      <vt:lpstr>CBCT and PA</vt:lpstr>
      <vt:lpstr>Options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Planning  K. Chavez</dc:title>
  <dc:creator>Jeff Henneberg</dc:creator>
  <cp:lastModifiedBy>Jeff Henneberg</cp:lastModifiedBy>
  <cp:revision>9</cp:revision>
  <dcterms:created xsi:type="dcterms:W3CDTF">2018-10-31T21:20:59Z</dcterms:created>
  <dcterms:modified xsi:type="dcterms:W3CDTF">2019-03-07T23:07:48Z</dcterms:modified>
</cp:coreProperties>
</file>