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John B.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Study Club September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19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1020" y="1432074"/>
            <a:ext cx="7200156" cy="3615267"/>
          </a:xfrm>
        </p:spPr>
        <p:txBody>
          <a:bodyPr/>
          <a:lstStyle/>
          <a:p>
            <a:r>
              <a:rPr lang="en-US" dirty="0" smtClean="0"/>
              <a:t>87 YO male</a:t>
            </a:r>
          </a:p>
          <a:p>
            <a:r>
              <a:rPr lang="en-US" dirty="0" smtClean="0"/>
              <a:t>Arthritis</a:t>
            </a:r>
          </a:p>
          <a:p>
            <a:r>
              <a:rPr lang="en-US" dirty="0" smtClean="0"/>
              <a:t>Allergic to Penicillin</a:t>
            </a:r>
          </a:p>
          <a:p>
            <a:r>
              <a:rPr lang="en-US" dirty="0" smtClean="0"/>
              <a:t>CC of Would like to get his teeth fixed and replace some missing ones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4085" r="21124"/>
          <a:stretch/>
        </p:blipFill>
        <p:spPr>
          <a:xfrm>
            <a:off x="590906" y="1352938"/>
            <a:ext cx="3797560" cy="406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5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1" y="0"/>
            <a:ext cx="12022921" cy="6746033"/>
          </a:xfrm>
        </p:spPr>
      </p:pic>
    </p:spTree>
    <p:extLst>
      <p:ext uri="{BB962C8B-B14F-4D97-AF65-F5344CB8AC3E}">
        <p14:creationId xmlns:p14="http://schemas.microsoft.com/office/powerpoint/2010/main" val="91711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0424" cy="6858000"/>
          </a:xfrm>
        </p:spPr>
      </p:pic>
    </p:spTree>
    <p:extLst>
      <p:ext uri="{BB962C8B-B14F-4D97-AF65-F5344CB8AC3E}">
        <p14:creationId xmlns:p14="http://schemas.microsoft.com/office/powerpoint/2010/main" val="18327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4" t="23854" b="7287"/>
          <a:stretch/>
        </p:blipFill>
        <p:spPr>
          <a:xfrm>
            <a:off x="6348151" y="3775959"/>
            <a:ext cx="5817531" cy="303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3939" cy="3775959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4" r="9476" b="15745"/>
          <a:stretch/>
        </p:blipFill>
        <p:spPr>
          <a:xfrm>
            <a:off x="55892" y="3881535"/>
            <a:ext cx="6238085" cy="2976465"/>
          </a:xfrm>
        </p:spPr>
      </p:pic>
    </p:spTree>
    <p:extLst>
      <p:ext uri="{BB962C8B-B14F-4D97-AF65-F5344CB8AC3E}">
        <p14:creationId xmlns:p14="http://schemas.microsoft.com/office/powerpoint/2010/main" val="109849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310" r="15850" b="10062"/>
          <a:stretch/>
        </p:blipFill>
        <p:spPr>
          <a:xfrm>
            <a:off x="74645" y="33352"/>
            <a:ext cx="5486400" cy="6876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6892" t="25859" r="17309"/>
          <a:stretch/>
        </p:blipFill>
        <p:spPr>
          <a:xfrm>
            <a:off x="5915608" y="33352"/>
            <a:ext cx="6186195" cy="667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01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784" y="131598"/>
            <a:ext cx="8602824" cy="673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4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2" y="-32203"/>
            <a:ext cx="6377182" cy="358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508" y="2961693"/>
            <a:ext cx="7038491" cy="389630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1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188</TotalTime>
  <Words>29</Words>
  <Application>Microsoft Office PowerPoint</Application>
  <PresentationFormat>Widescreen</PresentationFormat>
  <Paragraphs>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Slice</vt:lpstr>
      <vt:lpstr>John B.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 B.</dc:title>
  <dc:creator>John Turner</dc:creator>
  <cp:lastModifiedBy>John Turner</cp:lastModifiedBy>
  <cp:revision>6</cp:revision>
  <dcterms:created xsi:type="dcterms:W3CDTF">2022-09-19T14:17:32Z</dcterms:created>
  <dcterms:modified xsi:type="dcterms:W3CDTF">2022-09-20T14:52:46Z</dcterms:modified>
</cp:coreProperties>
</file>