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90"/>
  </p:notesMasterIdLst>
  <p:sldIdLst>
    <p:sldId id="267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273" r:id="rId55"/>
    <p:sldId id="274" r:id="rId56"/>
    <p:sldId id="275" r:id="rId57"/>
    <p:sldId id="276" r:id="rId58"/>
    <p:sldId id="277" r:id="rId59"/>
    <p:sldId id="278" r:id="rId60"/>
    <p:sldId id="279" r:id="rId61"/>
    <p:sldId id="280" r:id="rId62"/>
    <p:sldId id="281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B7AF7-1B2F-4958-BBC5-F995BAA8F8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1C891-35B0-431B-9E77-07A1732D67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1C891-35B0-431B-9E77-07A1732D6720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274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274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B5E8D8-5D19-4129-9959-D70A98FA0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7BDD4-1483-4EDB-9FDD-C190CC660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37C93-7D77-4E8F-903B-0F31FEF09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66258-0147-4683-A6BE-EA81AFA42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90FB-C1F7-4CE0-B29C-DEC797F9B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12A8-1D6A-42C0-A071-E0A8127EF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06B2-0847-4353-B855-C356F370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8C686-076F-4332-887A-731ED3946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3608B-1775-4684-B966-669DB37AF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BD325-C35F-4C7D-BA09-54F0BD31E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A4CC-5F9D-4333-82D6-2DDF6E8D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7168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8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8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7168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8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8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69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170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0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1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7171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1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1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1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1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171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1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171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4F8CD5D-BAF7-404D-B356-2AD8A2611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George Loftus DDS   R.H. ‘Bob’ Age 72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 Sinus Augmentation Implant #3, #4</a:t>
            </a:r>
            <a:endParaRPr 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12291" name="Picture 3" descr="PARKS^CHRISTOPHER_MN20_MP01_09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52713" y="1946275"/>
            <a:ext cx="3838575" cy="3838575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13315" name="Picture 3" descr="PARKS^CHRISTOPHER_MN20_MP02_09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9255" y="1946275"/>
            <a:ext cx="4905490" cy="3838575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 Post OP 5-14-2021 Study Club</a:t>
            </a:r>
            <a:endParaRPr lang="en-US" sz="4000" dirty="0"/>
          </a:p>
        </p:txBody>
      </p:sp>
      <p:pic>
        <p:nvPicPr>
          <p:cNvPr id="4" name="Content Placeholder 3" descr="Post OP UR Sinus Lift _2021_05_14_CT_3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</a:t>
            </a:r>
            <a:r>
              <a:rPr lang="en-US" dirty="0" smtClean="0"/>
              <a:t>R Post OP 5-21-2021</a:t>
            </a:r>
            <a:endParaRPr lang="en-US" dirty="0"/>
          </a:p>
        </p:txBody>
      </p:sp>
      <p:pic>
        <p:nvPicPr>
          <p:cNvPr id="4" name="Content Placeholder 3" descr="Post OP UR Sinus Lift _2021_05_14_CT_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Post OP 5-21-2021</a:t>
            </a:r>
            <a:endParaRPr lang="en-US" dirty="0"/>
          </a:p>
        </p:txBody>
      </p:sp>
      <p:pic>
        <p:nvPicPr>
          <p:cNvPr id="4" name="Content Placeholder 3" descr="Post OP UR Sinus Lift _2021_05_14_CT_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Post OP 5-21-2021</a:t>
            </a:r>
            <a:endParaRPr lang="en-US" dirty="0"/>
          </a:p>
        </p:txBody>
      </p:sp>
      <p:pic>
        <p:nvPicPr>
          <p:cNvPr id="4" name="Content Placeholder 3" descr="Post OP UR Sinus Lift _2021_05_14_CT_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Post OP 5-21-2021</a:t>
            </a:r>
            <a:endParaRPr lang="en-US" dirty="0"/>
          </a:p>
        </p:txBody>
      </p:sp>
      <p:pic>
        <p:nvPicPr>
          <p:cNvPr id="4" name="Content Placeholder 3" descr="Post OP Pano_2021_05_14_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</a:t>
            </a:r>
            <a:endParaRPr lang="en-US" dirty="0"/>
          </a:p>
        </p:txBody>
      </p:sp>
      <p:pic>
        <p:nvPicPr>
          <p:cNvPr id="4" name="Content Placeholder 3" descr="DSC_0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</a:t>
            </a:r>
            <a:endParaRPr lang="en-US" dirty="0"/>
          </a:p>
        </p:txBody>
      </p:sp>
      <p:pic>
        <p:nvPicPr>
          <p:cNvPr id="4" name="Content Placeholder 3" descr="DSC_0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Pano</a:t>
            </a:r>
            <a:r>
              <a:rPr lang="en-US" dirty="0" smtClean="0"/>
              <a:t> 4-7-2021 Pre-Op</a:t>
            </a:r>
            <a:endParaRPr lang="en-US" dirty="0" smtClean="0"/>
          </a:p>
        </p:txBody>
      </p:sp>
      <p:pic>
        <p:nvPicPr>
          <p:cNvPr id="4099" name="Picture 3" descr="PARKS^CHRISTOPHER_MN18_MP02_091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31963"/>
            <a:ext cx="6096000" cy="51054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7" cy="45307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6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 Artery Location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5123" name="Picture 3" descr="PARKS^CHRISTOPHER_MN17_MP02_08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8" y="1600200"/>
            <a:ext cx="4530725" cy="4530725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</a:t>
            </a:r>
            <a:endParaRPr lang="en-US" dirty="0"/>
          </a:p>
        </p:txBody>
      </p:sp>
      <p:pic>
        <p:nvPicPr>
          <p:cNvPr id="4" name="Content Placeholder 3" descr="DSC_06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access</a:t>
            </a:r>
            <a:endParaRPr lang="en-US" dirty="0"/>
          </a:p>
        </p:txBody>
      </p:sp>
      <p:pic>
        <p:nvPicPr>
          <p:cNvPr id="4" name="Content Placeholder 3" descr="DSC_06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Sticky Bone</a:t>
            </a:r>
            <a:endParaRPr lang="en-US" dirty="0"/>
          </a:p>
        </p:txBody>
      </p:sp>
      <p:pic>
        <p:nvPicPr>
          <p:cNvPr id="4" name="Content Placeholder 3" descr="DSC_0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Placing Bone Graft</a:t>
            </a:r>
            <a:endParaRPr lang="en-US" dirty="0"/>
          </a:p>
        </p:txBody>
      </p:sp>
      <p:pic>
        <p:nvPicPr>
          <p:cNvPr id="4" name="Content Placeholder 3" descr="DSC_06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Packing Bone</a:t>
            </a:r>
            <a:endParaRPr lang="en-US" dirty="0"/>
          </a:p>
        </p:txBody>
      </p:sp>
      <p:pic>
        <p:nvPicPr>
          <p:cNvPr id="4" name="Content Placeholder 3" descr="DSC_0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</a:t>
            </a:r>
            <a:endParaRPr lang="en-US" dirty="0"/>
          </a:p>
        </p:txBody>
      </p:sp>
      <p:pic>
        <p:nvPicPr>
          <p:cNvPr id="4" name="Content Placeholder 3" descr="DSC_0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Sticky Bone</a:t>
            </a:r>
            <a:endParaRPr lang="en-US" dirty="0"/>
          </a:p>
        </p:txBody>
      </p:sp>
      <p:pic>
        <p:nvPicPr>
          <p:cNvPr id="4" name="Content Placeholder 3" descr="DSC_0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Sticky Bone</a:t>
            </a:r>
            <a:endParaRPr lang="en-US" dirty="0"/>
          </a:p>
        </p:txBody>
      </p:sp>
      <p:pic>
        <p:nvPicPr>
          <p:cNvPr id="4" name="Content Placeholder 3" descr="DSC_06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Placement</a:t>
            </a:r>
            <a:endParaRPr lang="en-US" dirty="0"/>
          </a:p>
        </p:txBody>
      </p:sp>
      <p:pic>
        <p:nvPicPr>
          <p:cNvPr id="4" name="Content Placeholder 3" descr="DSC_0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Collagen Membrane</a:t>
            </a:r>
            <a:endParaRPr lang="en-US" dirty="0"/>
          </a:p>
        </p:txBody>
      </p:sp>
      <p:pic>
        <p:nvPicPr>
          <p:cNvPr id="4" name="Content Placeholder 3" descr="DSC_0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6147" name="Picture 3" descr="PARKS^CHRISTOPHER_MN14_MP04_05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579562"/>
            <a:ext cx="4495800" cy="4495800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Membrane</a:t>
            </a:r>
            <a:endParaRPr lang="en-US" dirty="0"/>
          </a:p>
        </p:txBody>
      </p:sp>
      <p:pic>
        <p:nvPicPr>
          <p:cNvPr id="4" name="Content Placeholder 3" descr="DSC_0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Biologics Membrane over Collagen membrane</a:t>
            </a:r>
            <a:endParaRPr lang="en-US" dirty="0"/>
          </a:p>
        </p:txBody>
      </p:sp>
      <p:pic>
        <p:nvPicPr>
          <p:cNvPr id="4" name="Content Placeholder 3" descr="DSC_0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Sutured</a:t>
            </a:r>
            <a:endParaRPr lang="en-US" dirty="0"/>
          </a:p>
        </p:txBody>
      </p:sp>
      <p:pic>
        <p:nvPicPr>
          <p:cNvPr id="4" name="Content Placeholder 3" descr="DSC_06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Sutured</a:t>
            </a:r>
            <a:endParaRPr lang="en-US" dirty="0"/>
          </a:p>
        </p:txBody>
      </p:sp>
      <p:pic>
        <p:nvPicPr>
          <p:cNvPr id="4" name="Content Placeholder 3" descr="DSC_0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956" y="1600200"/>
            <a:ext cx="6796088" cy="45307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 Follow up</a:t>
            </a:r>
            <a:endParaRPr lang="en-US" dirty="0"/>
          </a:p>
        </p:txBody>
      </p:sp>
      <p:pic>
        <p:nvPicPr>
          <p:cNvPr id="4" name="Content Placeholder 3" descr="X094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 Follow up</a:t>
            </a:r>
            <a:endParaRPr lang="en-US" dirty="0"/>
          </a:p>
        </p:txBody>
      </p:sp>
      <p:pic>
        <p:nvPicPr>
          <p:cNvPr id="4" name="Content Placeholder 3" descr="X0945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 Follow up</a:t>
            </a:r>
            <a:endParaRPr lang="en-US" dirty="0"/>
          </a:p>
        </p:txBody>
      </p:sp>
      <p:pic>
        <p:nvPicPr>
          <p:cNvPr id="4" name="Content Placeholder 3" descr="X09458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</a:t>
            </a:r>
            <a:endParaRPr lang="en-US" dirty="0"/>
          </a:p>
        </p:txBody>
      </p:sp>
      <p:pic>
        <p:nvPicPr>
          <p:cNvPr id="4" name="Content Placeholder 3" descr="X09458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</a:t>
            </a:r>
            <a:endParaRPr lang="en-US" dirty="0"/>
          </a:p>
        </p:txBody>
      </p:sp>
      <p:pic>
        <p:nvPicPr>
          <p:cNvPr id="4" name="Content Placeholder 3" descr="X09458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</a:t>
            </a:r>
            <a:endParaRPr lang="en-US" dirty="0"/>
          </a:p>
        </p:txBody>
      </p:sp>
      <p:pic>
        <p:nvPicPr>
          <p:cNvPr id="4" name="Content Placeholder 3" descr="X09458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7171" name="Picture 3" descr="PARKS^CHRISTOPHER_MN17_MP01_08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4013" y="2187575"/>
            <a:ext cx="3355975" cy="3355975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</a:t>
            </a:r>
            <a:endParaRPr lang="en-US" dirty="0"/>
          </a:p>
        </p:txBody>
      </p:sp>
      <p:pic>
        <p:nvPicPr>
          <p:cNvPr id="4" name="Content Placeholder 3" descr="X09458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5-18-2021</a:t>
            </a:r>
            <a:endParaRPr lang="en-US" dirty="0"/>
          </a:p>
        </p:txBody>
      </p:sp>
      <p:pic>
        <p:nvPicPr>
          <p:cNvPr id="4" name="Content Placeholder 3" descr="X09458_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6-20-2021</a:t>
            </a:r>
            <a:endParaRPr lang="en-US" dirty="0"/>
          </a:p>
        </p:txBody>
      </p:sp>
      <p:pic>
        <p:nvPicPr>
          <p:cNvPr id="4" name="Content Placeholder 3" descr="X09458_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6-20-2021</a:t>
            </a:r>
            <a:endParaRPr lang="en-US" dirty="0"/>
          </a:p>
        </p:txBody>
      </p:sp>
      <p:pic>
        <p:nvPicPr>
          <p:cNvPr id="4" name="Content Placeholder 3" descr="X09458_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Post 4 Month OP </a:t>
            </a:r>
            <a:r>
              <a:rPr lang="en-US" dirty="0" smtClean="0"/>
              <a:t>9</a:t>
            </a:r>
            <a:r>
              <a:rPr lang="en-US" dirty="0" smtClean="0"/>
              <a:t>-8-2021</a:t>
            </a:r>
            <a:endParaRPr lang="en-US" dirty="0"/>
          </a:p>
        </p:txBody>
      </p:sp>
      <p:pic>
        <p:nvPicPr>
          <p:cNvPr id="4" name="Content Placeholder 3" descr="Post OP 4 month Pano_2021_09_8_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 7 Month Post OP 12-20-2021</a:t>
            </a:r>
            <a:endParaRPr lang="en-US" sz="4000" dirty="0"/>
          </a:p>
        </p:txBody>
      </p:sp>
      <p:pic>
        <p:nvPicPr>
          <p:cNvPr id="4" name="Content Placeholder 3" descr="Post OP 7 Month UR Sinus Lift _2021_12_20_CT_A_3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 7 Month Post OP 12-20-2021</a:t>
            </a:r>
            <a:endParaRPr lang="en-US" sz="4000" dirty="0"/>
          </a:p>
        </p:txBody>
      </p:sp>
      <p:pic>
        <p:nvPicPr>
          <p:cNvPr id="4" name="Content Placeholder 3" descr="Post OP 7 Month UR Sinus Lift _2021_12_20_CT_A_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 7 Month Post OP 12-20-2021</a:t>
            </a:r>
            <a:endParaRPr lang="en-US" sz="4000" dirty="0"/>
          </a:p>
        </p:txBody>
      </p:sp>
      <p:pic>
        <p:nvPicPr>
          <p:cNvPr id="4" name="Content Placeholder 3" descr="Post OP 7 Month UR Sinus Lift _2021_12_20_CT_A_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 7 Month Post OP 12-20-2021</a:t>
            </a:r>
            <a:endParaRPr lang="en-US" sz="4000" dirty="0"/>
          </a:p>
        </p:txBody>
      </p:sp>
      <p:pic>
        <p:nvPicPr>
          <p:cNvPr id="4" name="Content Placeholder 3" descr="Post OP 7 Month UR Sinus Lift _2021_12_20_CT_A_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Implants #3 #4 Plan</a:t>
            </a:r>
            <a:endParaRPr lang="en-US" dirty="0"/>
          </a:p>
        </p:txBody>
      </p:sp>
      <p:pic>
        <p:nvPicPr>
          <p:cNvPr id="4" name="Content Placeholder 3" descr="UR Implants #3 #4 Plan Overview P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8651" y="1600200"/>
            <a:ext cx="7666697" cy="45307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8195" name="Picture 3" descr="PARKS^CHRISTOPHER_MN18_MP03_09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8" y="1600200"/>
            <a:ext cx="4530725" cy="4530725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Implants #3 Plan</a:t>
            </a:r>
            <a:endParaRPr lang="en-US" dirty="0"/>
          </a:p>
        </p:txBody>
      </p:sp>
      <p:pic>
        <p:nvPicPr>
          <p:cNvPr id="4" name="Content Placeholder 3" descr="UR Implants #3  P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6965" y="1600200"/>
            <a:ext cx="5190069" cy="4530725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Implants #4 Plan</a:t>
            </a:r>
            <a:endParaRPr lang="en-US" dirty="0"/>
          </a:p>
        </p:txBody>
      </p:sp>
      <p:pic>
        <p:nvPicPr>
          <p:cNvPr id="4" name="Content Placeholder 3" descr="UR Implants #4  P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3634" y="1600200"/>
            <a:ext cx="5296732" cy="4530725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 Implants #3 #4 Plan</a:t>
            </a:r>
            <a:endParaRPr lang="en-US" dirty="0"/>
          </a:p>
        </p:txBody>
      </p:sp>
      <p:pic>
        <p:nvPicPr>
          <p:cNvPr id="4" name="Content Placeholder 3" descr="UR Implants #3 #4 Plan Overview Axi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3752" y="1600200"/>
            <a:ext cx="6816496" cy="4530725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Implant Pre-op UR</a:t>
            </a:r>
            <a:endParaRPr lang="en-US" dirty="0"/>
          </a:p>
        </p:txBody>
      </p:sp>
      <p:pic>
        <p:nvPicPr>
          <p:cNvPr id="4" name="Content Placeholder 3" descr="X09458_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Guide</a:t>
            </a:r>
            <a:endParaRPr lang="en-US" dirty="0"/>
          </a:p>
        </p:txBody>
      </p:sp>
      <p:pic>
        <p:nvPicPr>
          <p:cNvPr id="4" name="Content Placeholder 3" descr="X09458_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Guide UR</a:t>
            </a:r>
            <a:endParaRPr lang="en-US" dirty="0"/>
          </a:p>
        </p:txBody>
      </p:sp>
      <p:pic>
        <p:nvPicPr>
          <p:cNvPr id="4" name="Content Placeholder 3" descr="X09458_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</a:t>
            </a:r>
            <a:r>
              <a:rPr lang="en-US" dirty="0" err="1" smtClean="0"/>
              <a:t>Osteotomy</a:t>
            </a:r>
            <a:r>
              <a:rPr lang="en-US" dirty="0" smtClean="0"/>
              <a:t> Site</a:t>
            </a:r>
            <a:endParaRPr lang="en-US" dirty="0"/>
          </a:p>
        </p:txBody>
      </p:sp>
      <p:pic>
        <p:nvPicPr>
          <p:cNvPr id="4" name="Content Placeholder 3" descr="X09458_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Drills</a:t>
            </a:r>
            <a:endParaRPr lang="en-US" dirty="0"/>
          </a:p>
        </p:txBody>
      </p:sp>
      <p:pic>
        <p:nvPicPr>
          <p:cNvPr id="4" name="Content Placeholder 3" descr="X09458_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6" cy="453072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Drills in Place</a:t>
            </a:r>
            <a:endParaRPr lang="en-US" dirty="0"/>
          </a:p>
        </p:txBody>
      </p:sp>
      <p:pic>
        <p:nvPicPr>
          <p:cNvPr id="4" name="Content Placeholder 3" descr="X09458_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X-Ray #3 #4</a:t>
            </a:r>
            <a:endParaRPr lang="en-US" dirty="0"/>
          </a:p>
        </p:txBody>
      </p:sp>
      <p:pic>
        <p:nvPicPr>
          <p:cNvPr id="4" name="Content Placeholder 3" descr="X09458_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990" y="1600200"/>
            <a:ext cx="5790020" cy="45307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9219" name="Picture 3" descr="PARKS^CHRISTOPHER_MN18_MP01_090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2425" y="2185987"/>
            <a:ext cx="3359150" cy="3359150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4.5 x 10.0 AB Dental Implants</a:t>
            </a:r>
            <a:endParaRPr lang="en-US" dirty="0"/>
          </a:p>
        </p:txBody>
      </p:sp>
      <p:pic>
        <p:nvPicPr>
          <p:cNvPr id="4" name="Content Placeholder 3" descr="X09458_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6" cy="4530725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Implant Placement</a:t>
            </a:r>
            <a:endParaRPr lang="en-US" dirty="0"/>
          </a:p>
        </p:txBody>
      </p:sp>
      <p:pic>
        <p:nvPicPr>
          <p:cNvPr id="4" name="Content Placeholder 3" descr="X09458_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 Implant</a:t>
            </a:r>
            <a:endParaRPr lang="en-US" dirty="0"/>
          </a:p>
        </p:txBody>
      </p:sp>
      <p:pic>
        <p:nvPicPr>
          <p:cNvPr id="4" name="Content Placeholder 3" descr="X09458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990" y="1600200"/>
            <a:ext cx="5790020" cy="4530725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#4 Implant</a:t>
            </a:r>
            <a:endParaRPr lang="en-US" dirty="0"/>
          </a:p>
        </p:txBody>
      </p:sp>
      <p:pic>
        <p:nvPicPr>
          <p:cNvPr id="4" name="Content Placeholder 3" descr="X09458_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990" y="1600200"/>
            <a:ext cx="5790020" cy="4530725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 #4 Implants</a:t>
            </a:r>
            <a:endParaRPr lang="en-US" dirty="0"/>
          </a:p>
        </p:txBody>
      </p:sp>
      <p:pic>
        <p:nvPicPr>
          <p:cNvPr id="4" name="Content Placeholder 3" descr="X09458_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990" y="1600200"/>
            <a:ext cx="5790020" cy="45307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Implants</a:t>
            </a:r>
            <a:endParaRPr lang="en-US" dirty="0"/>
          </a:p>
        </p:txBody>
      </p:sp>
      <p:pic>
        <p:nvPicPr>
          <p:cNvPr id="4" name="Content Placeholder 3" descr="X09458_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990" y="1600200"/>
            <a:ext cx="5790020" cy="4530725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Implants</a:t>
            </a:r>
            <a:endParaRPr lang="en-US" dirty="0"/>
          </a:p>
        </p:txBody>
      </p:sp>
      <p:pic>
        <p:nvPicPr>
          <p:cNvPr id="4" name="Content Placeholder 3" descr="X09458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Guide Kit</a:t>
            </a:r>
            <a:endParaRPr lang="en-US" dirty="0"/>
          </a:p>
        </p:txBody>
      </p:sp>
      <p:pic>
        <p:nvPicPr>
          <p:cNvPr id="4" name="Content Placeholder 3" descr="X09458_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Draw for Biologics</a:t>
            </a:r>
            <a:endParaRPr lang="en-US" dirty="0"/>
          </a:p>
        </p:txBody>
      </p:sp>
      <p:pic>
        <p:nvPicPr>
          <p:cNvPr id="4" name="Content Placeholder 3" descr="X09458_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6" cy="4530725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Draw</a:t>
            </a:r>
            <a:endParaRPr lang="en-US" dirty="0"/>
          </a:p>
        </p:txBody>
      </p:sp>
      <p:pic>
        <p:nvPicPr>
          <p:cNvPr id="4" name="Content Placeholder 3" descr="X09458_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10243" name="Picture 3" descr="PARKS^CHRISTOPHER_MN19_MP02_09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8" y="1600200"/>
            <a:ext cx="4530725" cy="4530725"/>
          </a:xfr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Biologics Fluid</a:t>
            </a:r>
            <a:endParaRPr lang="en-US" dirty="0"/>
          </a:p>
        </p:txBody>
      </p:sp>
      <p:pic>
        <p:nvPicPr>
          <p:cNvPr id="4" name="Content Placeholder 3" descr="X09458_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Implants Post OP</a:t>
            </a:r>
            <a:endParaRPr lang="en-US" dirty="0"/>
          </a:p>
        </p:txBody>
      </p:sp>
      <p:pic>
        <p:nvPicPr>
          <p:cNvPr id="5" name="Content Placeholder 4" descr="#3 Implant_2022_01_22_CT_3D_3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 Implants Post OP</a:t>
            </a:r>
            <a:endParaRPr lang="en-US" dirty="0"/>
          </a:p>
        </p:txBody>
      </p:sp>
      <p:pic>
        <p:nvPicPr>
          <p:cNvPr id="4" name="Content Placeholder 3" descr="#3 Implant_2022_01_22_CT_3D_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 Implants Post OP</a:t>
            </a:r>
            <a:endParaRPr lang="en-US" dirty="0"/>
          </a:p>
        </p:txBody>
      </p:sp>
      <p:pic>
        <p:nvPicPr>
          <p:cNvPr id="4" name="Content Placeholder 3" descr="#3 Implant_2022_01_22_CT_3D_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 Implants Post OP</a:t>
            </a:r>
            <a:endParaRPr lang="en-US" dirty="0"/>
          </a:p>
        </p:txBody>
      </p:sp>
      <p:pic>
        <p:nvPicPr>
          <p:cNvPr id="4" name="Content Placeholder 3" descr="#3 Implant_2022_01_22_CT_3D_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#4 Implants Post OP</a:t>
            </a:r>
            <a:endParaRPr lang="en-US" dirty="0"/>
          </a:p>
        </p:txBody>
      </p:sp>
      <p:pic>
        <p:nvPicPr>
          <p:cNvPr id="4" name="Content Placeholder 3" descr="#4 Implant_2022_01_22_CT_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#4 Implants Post OP</a:t>
            </a:r>
            <a:endParaRPr lang="en-US" dirty="0"/>
          </a:p>
        </p:txBody>
      </p:sp>
      <p:pic>
        <p:nvPicPr>
          <p:cNvPr id="4" name="Content Placeholder 3" descr="#4 Implant_2022_01_22_CT_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#4 Implants Post OP</a:t>
            </a:r>
            <a:endParaRPr lang="en-US" dirty="0"/>
          </a:p>
        </p:txBody>
      </p:sp>
      <p:pic>
        <p:nvPicPr>
          <p:cNvPr id="4" name="Content Placeholder 3" descr="#4 Implant_2022_01_22_CT_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Implants Post OP</a:t>
            </a:r>
            <a:endParaRPr lang="en-US" dirty="0"/>
          </a:p>
        </p:txBody>
      </p:sp>
      <p:pic>
        <p:nvPicPr>
          <p:cNvPr id="4" name="Content Placeholder 3" descr="#3 #4 Implants_2022_01_22_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6637" y="1600200"/>
            <a:ext cx="4530725" cy="45307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</a:t>
            </a:r>
            <a:endParaRPr lang="en-US" dirty="0" smtClean="0"/>
          </a:p>
        </p:txBody>
      </p:sp>
      <p:pic>
        <p:nvPicPr>
          <p:cNvPr id="11267" name="Picture 3" descr="PARKS^CHRISTOPHER_MN19_MP01_09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6075" y="2180431"/>
            <a:ext cx="3370263" cy="33702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2611</TotalTime>
  <Words>245</Words>
  <Application>Microsoft Office PowerPoint</Application>
  <PresentationFormat>On-screen Show (4:3)</PresentationFormat>
  <Paragraphs>79</Paragraphs>
  <Slides>88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Verdana</vt:lpstr>
      <vt:lpstr>Arial</vt:lpstr>
      <vt:lpstr>Wingdings</vt:lpstr>
      <vt:lpstr>Calibri</vt:lpstr>
      <vt:lpstr>Globe</vt:lpstr>
      <vt:lpstr>George Loftus DDS   R.H. ‘Bob’ Age 72</vt:lpstr>
      <vt:lpstr>Pano 4-7-2021 Pre-Op</vt:lpstr>
      <vt:lpstr>UR Artery Location  </vt:lpstr>
      <vt:lpstr>UR</vt:lpstr>
      <vt:lpstr>UR</vt:lpstr>
      <vt:lpstr>UR</vt:lpstr>
      <vt:lpstr>UR</vt:lpstr>
      <vt:lpstr>UR</vt:lpstr>
      <vt:lpstr>UR</vt:lpstr>
      <vt:lpstr>UR</vt:lpstr>
      <vt:lpstr>UR</vt:lpstr>
      <vt:lpstr>UR Post OP 5-14-2021 Study Club</vt:lpstr>
      <vt:lpstr>UR Post OP 5-21-2021</vt:lpstr>
      <vt:lpstr>UR Post OP 5-21-2021</vt:lpstr>
      <vt:lpstr>UR Post OP 5-21-2021</vt:lpstr>
      <vt:lpstr>UR Post OP 5-21-2021</vt:lpstr>
      <vt:lpstr>UR</vt:lpstr>
      <vt:lpstr>UR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UR</vt:lpstr>
      <vt:lpstr>Window access</vt:lpstr>
      <vt:lpstr>Sticky Bone</vt:lpstr>
      <vt:lpstr>Placing Bone Graft</vt:lpstr>
      <vt:lpstr>Packing Bone</vt:lpstr>
      <vt:lpstr>Bone</vt:lpstr>
      <vt:lpstr>Sticky Bone</vt:lpstr>
      <vt:lpstr>Sticky Bone</vt:lpstr>
      <vt:lpstr>Bone Placement</vt:lpstr>
      <vt:lpstr>Collagen Membrane</vt:lpstr>
      <vt:lpstr>Membrane</vt:lpstr>
      <vt:lpstr>Biologics Membrane over Collagen membrane</vt:lpstr>
      <vt:lpstr>Sutured</vt:lpstr>
      <vt:lpstr>Sutured</vt:lpstr>
      <vt:lpstr>5-18-2021 Follow up</vt:lpstr>
      <vt:lpstr>5-18-2021 Follow up</vt:lpstr>
      <vt:lpstr>5-18-2021 Follow up</vt:lpstr>
      <vt:lpstr>5-18-2021</vt:lpstr>
      <vt:lpstr>5-18-2021</vt:lpstr>
      <vt:lpstr>5-18-2021</vt:lpstr>
      <vt:lpstr>5-18-2021</vt:lpstr>
      <vt:lpstr>5-18-2021</vt:lpstr>
      <vt:lpstr>6-20-2021</vt:lpstr>
      <vt:lpstr>6-20-2021</vt:lpstr>
      <vt:lpstr>UR Post 4 Month OP 9-8-2021</vt:lpstr>
      <vt:lpstr>UR 7 Month Post OP 12-20-2021</vt:lpstr>
      <vt:lpstr>UR 7 Month Post OP 12-20-2021</vt:lpstr>
      <vt:lpstr>UR 7 Month Post OP 12-20-2021</vt:lpstr>
      <vt:lpstr>UR 7 Month Post OP 12-20-2021</vt:lpstr>
      <vt:lpstr>UR Implants #3 #4 Plan</vt:lpstr>
      <vt:lpstr>UR Implants #3 Plan</vt:lpstr>
      <vt:lpstr>UR Implants #4 Plan</vt:lpstr>
      <vt:lpstr>UR Implants #3 #4 Plan</vt:lpstr>
      <vt:lpstr>Implant Pre-op UR</vt:lpstr>
      <vt:lpstr>Surgical Guide</vt:lpstr>
      <vt:lpstr>Surgical Guide UR</vt:lpstr>
      <vt:lpstr>Laser Osteotomy Site</vt:lpstr>
      <vt:lpstr>Guided Drills</vt:lpstr>
      <vt:lpstr>Drills in Place</vt:lpstr>
      <vt:lpstr>Verification X-Ray #3 #4</vt:lpstr>
      <vt:lpstr>4.5 x 10.0 AB Dental Implants</vt:lpstr>
      <vt:lpstr>Implant Placement</vt:lpstr>
      <vt:lpstr>#3 Implant</vt:lpstr>
      <vt:lpstr>#4 Implant</vt:lpstr>
      <vt:lpstr>#3 #4 Implants</vt:lpstr>
      <vt:lpstr>Implants</vt:lpstr>
      <vt:lpstr>Implants</vt:lpstr>
      <vt:lpstr>Surgical Guide Kit</vt:lpstr>
      <vt:lpstr>Blood Draw for Biologics</vt:lpstr>
      <vt:lpstr>Blood Draw</vt:lpstr>
      <vt:lpstr>Biologics Fluid</vt:lpstr>
      <vt:lpstr>Implants Post OP</vt:lpstr>
      <vt:lpstr>#3 Implants Post OP</vt:lpstr>
      <vt:lpstr>#3 Implants Post OP</vt:lpstr>
      <vt:lpstr>#3 Implants Post OP</vt:lpstr>
      <vt:lpstr>#4 Implants Post OP</vt:lpstr>
      <vt:lpstr>#4 Implants Post OP</vt:lpstr>
      <vt:lpstr>#4 Implants Post OP</vt:lpstr>
      <vt:lpstr>Implants Post OP</vt:lpstr>
    </vt:vector>
  </TitlesOfParts>
  <Company>A Center for Dental Health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Christopher Parks</dc:title>
  <dc:creator>George</dc:creator>
  <cp:lastModifiedBy>George</cp:lastModifiedBy>
  <cp:revision>33</cp:revision>
  <dcterms:created xsi:type="dcterms:W3CDTF">2008-03-07T02:06:06Z</dcterms:created>
  <dcterms:modified xsi:type="dcterms:W3CDTF">2022-01-22T18:13:53Z</dcterms:modified>
</cp:coreProperties>
</file>